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827" r:id="rId2"/>
    <p:sldId id="898" r:id="rId3"/>
    <p:sldId id="908" r:id="rId4"/>
    <p:sldId id="899" r:id="rId5"/>
    <p:sldId id="900" r:id="rId6"/>
    <p:sldId id="901" r:id="rId7"/>
    <p:sldId id="902" r:id="rId8"/>
    <p:sldId id="903" r:id="rId9"/>
    <p:sldId id="906" r:id="rId10"/>
    <p:sldId id="904" r:id="rId11"/>
    <p:sldId id="90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174B"/>
    <a:srgbClr val="800000"/>
    <a:srgbClr val="1E2192"/>
    <a:srgbClr val="FFFFFF"/>
    <a:srgbClr val="990000"/>
    <a:srgbClr val="FF99CC"/>
    <a:srgbClr val="FFCC99"/>
    <a:srgbClr val="FF5050"/>
    <a:srgbClr val="FFCC66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8088" autoAdjust="0"/>
    <p:restoredTop sz="78475" autoAdjust="0"/>
  </p:normalViewPr>
  <p:slideViewPr>
    <p:cSldViewPr>
      <p:cViewPr>
        <p:scale>
          <a:sx n="64" d="100"/>
          <a:sy n="64" d="100"/>
        </p:scale>
        <p:origin x="-30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336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CDA835-D43B-4020-BFE1-88DA8E193221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680DB-2364-4762-8F81-6E3BCC2790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92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680DB-2364-4762-8F81-6E3BCC27901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354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680DB-2364-4762-8F81-6E3BCC27901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712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890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220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89639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9974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792701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2025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69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96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452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918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71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117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762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469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555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075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681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9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023725" cy="36004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1800" b="1" dirty="0" smtClean="0">
                <a:solidFill>
                  <a:schemeClr val="tx1"/>
                </a:solidFill>
              </a:rPr>
              <a:t>ГПОУ «Сыктывкарский гуманитарно-педагогический колледж имени И.А. Куратова»</a:t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/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специальность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53.02.01 Музыкальное образование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chemeClr val="accent2"/>
                </a:solidFill>
              </a:rPr>
              <a:t>квалификация:</a:t>
            </a:r>
            <a:br>
              <a:rPr lang="ru-RU" sz="2800" b="1" dirty="0" smtClean="0">
                <a:solidFill>
                  <a:schemeClr val="accent2"/>
                </a:solidFill>
              </a:rPr>
            </a:br>
            <a:r>
              <a:rPr lang="ru-RU" sz="2800" b="1" dirty="0" smtClean="0">
                <a:solidFill>
                  <a:schemeClr val="accent2"/>
                </a:solidFill>
              </a:rPr>
              <a:t> учитель музыки,</a:t>
            </a:r>
            <a:br>
              <a:rPr lang="ru-RU" sz="2800" b="1" dirty="0" smtClean="0">
                <a:solidFill>
                  <a:schemeClr val="accent2"/>
                </a:solidFill>
              </a:rPr>
            </a:br>
            <a:r>
              <a:rPr lang="ru-RU" sz="2800" b="1" dirty="0" smtClean="0">
                <a:solidFill>
                  <a:schemeClr val="accent2"/>
                </a:solidFill>
              </a:rPr>
              <a:t>музыкальный руководитель</a:t>
            </a:r>
            <a:endParaRPr lang="ru-RU" sz="2800" dirty="0">
              <a:solidFill>
                <a:schemeClr val="accent2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6613" y="4437112"/>
            <a:ext cx="2160240" cy="16724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7632848" cy="152573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Наши выпускники всегда трудоустроены: работают по специальности и </a:t>
            </a:r>
            <a:r>
              <a:rPr lang="ru-RU" sz="2800" b="1" dirty="0"/>
              <a:t>получают широкие возможности для</a:t>
            </a:r>
            <a:br>
              <a:rPr lang="ru-RU" sz="2800" b="1" dirty="0"/>
            </a:br>
            <a:r>
              <a:rPr lang="ru-RU" sz="2800" b="1" dirty="0"/>
              <a:t>творческой карьеры</a:t>
            </a:r>
          </a:p>
        </p:txBody>
      </p:sp>
      <p:pic>
        <p:nvPicPr>
          <p:cNvPr id="1026" name="Picture 2" descr="C:\Documents and Settings\user\Рабочий стол\l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150" y="1772816"/>
            <a:ext cx="5241042" cy="349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-36512" y="5266844"/>
            <a:ext cx="7488832" cy="148478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Елена Лодыгина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солистка </a:t>
            </a:r>
            <a:r>
              <a:rPr lang="ru-RU" sz="2000" dirty="0" smtClean="0">
                <a:solidFill>
                  <a:schemeClr val="tx1"/>
                </a:solidFill>
              </a:rPr>
              <a:t>Театра </a:t>
            </a:r>
            <a:r>
              <a:rPr lang="ru-RU" sz="2000" dirty="0">
                <a:solidFill>
                  <a:schemeClr val="tx1"/>
                </a:solidFill>
              </a:rPr>
              <a:t>оперы и балета Республики </a:t>
            </a:r>
            <a:r>
              <a:rPr lang="ru-RU" sz="2000" dirty="0" smtClean="0">
                <a:solidFill>
                  <a:schemeClr val="tx1"/>
                </a:solidFill>
              </a:rPr>
              <a:t>Коми, выпускница специальности «Музыкальное образование»</a:t>
            </a:r>
            <a:endParaRPr lang="ru-RU" sz="20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36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7562801" cy="253136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ждем именно ВАС!</a:t>
            </a:r>
            <a:b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Приемная комиссия </a:t>
            </a:r>
            <a:b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167001 г. Сыктывкар, </a:t>
            </a:r>
            <a:br>
              <a:rPr lang="ru-RU" sz="2000" dirty="0" smtClean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Октябрьский проспект, 24, тел. 8904863 7709</a:t>
            </a:r>
            <a:br>
              <a:rPr lang="ru-RU" sz="2000" dirty="0" smtClean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en-US" sz="2000" dirty="0">
                <a:solidFill>
                  <a:schemeClr val="tx1"/>
                </a:solidFill>
              </a:rPr>
              <a:t>e-mail: </a:t>
            </a:r>
            <a:r>
              <a:rPr lang="en-US" sz="2000" dirty="0" err="1">
                <a:solidFill>
                  <a:schemeClr val="tx1"/>
                </a:solidFill>
              </a:rPr>
              <a:t>priem@sgpk.online</a:t>
            </a:r>
            <a:endParaRPr lang="ru-RU" sz="20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67544" y="2564904"/>
            <a:ext cx="8099292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56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188640"/>
            <a:ext cx="6347713" cy="93610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Если ты хочешь: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908720"/>
            <a:ext cx="7346777" cy="561662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cs typeface="Times New Roman" panose="02020603050405020304" pitchFamily="18" charset="0"/>
              </a:rPr>
              <a:t>Отлично играть на разных музыкальных инструментах</a:t>
            </a:r>
          </a:p>
          <a:p>
            <a:r>
              <a:rPr lang="ru-RU" sz="2000" b="1" dirty="0" smtClean="0">
                <a:cs typeface="Times New Roman" panose="02020603050405020304" pitchFamily="18" charset="0"/>
              </a:rPr>
              <a:t>Выразительно и правильно петь</a:t>
            </a:r>
          </a:p>
          <a:p>
            <a:r>
              <a:rPr lang="ru-RU" sz="2000" b="1" dirty="0" smtClean="0">
                <a:cs typeface="Times New Roman" panose="02020603050405020304" pitchFamily="18" charset="0"/>
              </a:rPr>
              <a:t>Уметь интересно рассказывать о музыке</a:t>
            </a:r>
          </a:p>
          <a:p>
            <a:r>
              <a:rPr lang="ru-RU" sz="2000" b="1" dirty="0" smtClean="0">
                <a:cs typeface="Times New Roman" panose="02020603050405020304" pitchFamily="18" charset="0"/>
              </a:rPr>
              <a:t>Стать  творческим, интересным и самобытным человеком</a:t>
            </a:r>
          </a:p>
          <a:p>
            <a:r>
              <a:rPr lang="ru-RU" sz="2000" b="1" dirty="0" smtClean="0">
                <a:cs typeface="Times New Roman" panose="02020603050405020304" pitchFamily="18" charset="0"/>
              </a:rPr>
              <a:t>Если ты любишь детей и готов общаться с ними на языке музыки,  то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Поступай на специальность «Музыкальное образование»</a:t>
            </a:r>
          </a:p>
          <a:p>
            <a:pPr marL="0" indent="0">
              <a:buNone/>
            </a:pPr>
            <a:r>
              <a:rPr lang="ru-RU" sz="2000" b="1" dirty="0" smtClean="0"/>
              <a:t>Форма </a:t>
            </a:r>
            <a:r>
              <a:rPr lang="ru-RU" sz="2000" b="1" dirty="0"/>
              <a:t>обучения:	очная </a:t>
            </a:r>
            <a:r>
              <a:rPr lang="ru-RU" sz="2000" b="1" dirty="0" smtClean="0"/>
              <a:t>после 9 класса </a:t>
            </a:r>
          </a:p>
          <a:p>
            <a:pPr marL="0" indent="0">
              <a:buNone/>
            </a:pPr>
            <a:r>
              <a:rPr lang="ru-RU" sz="2000" b="1" dirty="0" smtClean="0"/>
              <a:t>Сроки </a:t>
            </a:r>
            <a:r>
              <a:rPr lang="ru-RU" sz="2000" b="1" dirty="0"/>
              <a:t>обучения:	3 года 10 месяцев</a:t>
            </a:r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7548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Сегодня на специальности Музыкальное образование учится 80 студентов</a:t>
            </a:r>
            <a:endParaRPr lang="ru-RU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204864"/>
            <a:ext cx="7130753" cy="3836499"/>
          </a:xfrm>
        </p:spPr>
        <p:txBody>
          <a:bodyPr>
            <a:normAutofit/>
          </a:bodyPr>
          <a:lstStyle/>
          <a:p>
            <a:r>
              <a:rPr lang="ru-RU" sz="2000" b="1" dirty="0">
                <a:cs typeface="Times New Roman" panose="02020603050405020304" pitchFamily="18" charset="0"/>
              </a:rPr>
              <a:t>Выпускники </a:t>
            </a:r>
            <a:r>
              <a:rPr lang="ru-RU" sz="2000" b="1" dirty="0" smtClean="0">
                <a:cs typeface="Times New Roman" panose="02020603050405020304" pitchFamily="18" charset="0"/>
              </a:rPr>
              <a:t>имеют </a:t>
            </a:r>
            <a:r>
              <a:rPr lang="ru-RU" sz="2000" b="1" dirty="0">
                <a:cs typeface="Times New Roman" panose="02020603050405020304" pitchFamily="18" charset="0"/>
              </a:rPr>
              <a:t>возможность продолжить обучение на факультетах «Художественное образование» и «Музыкальное искусство» во Владимирском государственном гуманитарном университете, на факультете «Музыкальное образование» в Вологодском государственном педагогическом университете и других </a:t>
            </a:r>
            <a:r>
              <a:rPr lang="ru-RU" sz="2000" b="1" dirty="0" smtClean="0">
                <a:cs typeface="Times New Roman" panose="02020603050405020304" pitchFamily="18" charset="0"/>
              </a:rPr>
              <a:t>вузах</a:t>
            </a:r>
            <a:r>
              <a:rPr lang="ru-RU" sz="2000" b="1" dirty="0"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87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188640"/>
            <a:ext cx="6347713" cy="108012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cs typeface="Times New Roman" panose="02020603050405020304" pitchFamily="18" charset="0"/>
              </a:rPr>
              <a:t>Наши студенты участвуют в концертах</a:t>
            </a:r>
            <a:endParaRPr lang="ru-RU" sz="2800" b="1" dirty="0"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68760"/>
            <a:ext cx="2664296" cy="4262875"/>
          </a:xfrm>
        </p:spPr>
      </p:pic>
      <p:sp>
        <p:nvSpPr>
          <p:cNvPr id="6" name="TextBox 5"/>
          <p:cNvSpPr txBox="1"/>
          <p:nvPr/>
        </p:nvSpPr>
        <p:spPr>
          <a:xfrm>
            <a:off x="3275856" y="5445224"/>
            <a:ext cx="396134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Поют </a:t>
            </a:r>
            <a:r>
              <a:rPr lang="ru-RU" sz="2800" b="1" dirty="0" smtClean="0">
                <a:solidFill>
                  <a:srgbClr val="C00000"/>
                </a:solidFill>
              </a:rPr>
              <a:t>сольно </a:t>
            </a:r>
            <a:r>
              <a:rPr lang="ru-RU" sz="2800" b="1" dirty="0" smtClean="0">
                <a:solidFill>
                  <a:srgbClr val="C00000"/>
                </a:solidFill>
              </a:rPr>
              <a:t>и </a:t>
            </a:r>
            <a:r>
              <a:rPr lang="ru-RU" sz="2800" b="1" dirty="0" smtClean="0">
                <a:solidFill>
                  <a:srgbClr val="C00000"/>
                </a:solidFill>
              </a:rPr>
              <a:t>в хоре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7" name="Picture 4" descr="C:\Users\Павел\Desktop\2020-2021\МЕТОДИСТ\Презентация_профориентация\eB0mTpdYTNo.jpg"/>
          <p:cNvPicPr>
            <a:picLocks noChangeAspect="1" noChangeArrowheads="1"/>
          </p:cNvPicPr>
          <p:nvPr/>
        </p:nvPicPr>
        <p:blipFill>
          <a:blip r:embed="rId3" cstate="print"/>
          <a:srcRect l="7878" t="14153" b="11543"/>
          <a:stretch>
            <a:fillRect/>
          </a:stretch>
        </p:blipFill>
        <p:spPr bwMode="auto">
          <a:xfrm>
            <a:off x="2987824" y="1268760"/>
            <a:ext cx="6021176" cy="360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8723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340"/>
            <a:ext cx="6696744" cy="1700808"/>
          </a:xfrm>
        </p:spPr>
        <p:txBody>
          <a:bodyPr>
            <a:noAutofit/>
          </a:bodyPr>
          <a:lstStyle/>
          <a:p>
            <a:r>
              <a:rPr lang="ru-RU" sz="2800" b="1" dirty="0"/>
              <a:t>Обучаются </a:t>
            </a:r>
            <a:r>
              <a:rPr lang="ru-RU" sz="2800" b="1" dirty="0" smtClean="0"/>
              <a:t>играть на фортепиано</a:t>
            </a:r>
            <a:r>
              <a:rPr lang="ru-RU" sz="2800" b="1" dirty="0"/>
              <a:t>, </a:t>
            </a:r>
            <a:r>
              <a:rPr lang="ru-RU" sz="2800" b="1" dirty="0" smtClean="0"/>
              <a:t>синтезаторе, аккордеоне</a:t>
            </a:r>
            <a:r>
              <a:rPr lang="ru-RU" sz="2800" b="1" dirty="0"/>
              <a:t>, </a:t>
            </a:r>
            <a:r>
              <a:rPr lang="ru-RU" sz="2800" b="1" dirty="0" smtClean="0"/>
              <a:t>баяне 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>и  </a:t>
            </a:r>
            <a:r>
              <a:rPr lang="ru-RU" sz="2800" b="1" dirty="0"/>
              <a:t>гитаре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2276872"/>
            <a:ext cx="3168352" cy="448661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7" y="1556792"/>
            <a:ext cx="3146327" cy="44709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52" y="1052736"/>
            <a:ext cx="2677768" cy="379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79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260649"/>
            <a:ext cx="3883281" cy="1080119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Занимаются внеурочной деятельностью</a:t>
            </a: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72815"/>
            <a:ext cx="3024336" cy="492760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400" y="365687"/>
            <a:ext cx="5170977" cy="27752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827" y="3284983"/>
            <a:ext cx="5204549" cy="341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87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6223" y="404664"/>
            <a:ext cx="7058745" cy="187220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Являются постоянными участниками фестивалей и конкурсов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95535" y="4983559"/>
            <a:ext cx="4294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Занимают призовые места </a:t>
            </a:r>
            <a:endParaRPr lang="ru-RU" sz="24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6" name="Picture 2" descr="J:\МУЗ.САЛОН_САЙТ_2016_17\МЕРОПРИЯТИЯ_муз. отделение\PNY2hBuEBjk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t="6634" b="9337"/>
          <a:stretch>
            <a:fillRect/>
          </a:stretch>
        </p:blipFill>
        <p:spPr bwMode="auto">
          <a:xfrm>
            <a:off x="2699792" y="1340768"/>
            <a:ext cx="3888432" cy="2449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5" descr="C:\Users\Павел\Desktop\2020-2021\МЕТОДИСТ\Презентация_профориентация\4262.jpg"/>
          <p:cNvPicPr>
            <a:picLocks noChangeAspect="1" noChangeArrowheads="1"/>
          </p:cNvPicPr>
          <p:nvPr/>
        </p:nvPicPr>
        <p:blipFill>
          <a:blip r:embed="rId3"/>
          <a:srcRect r="15" b="4623"/>
          <a:stretch>
            <a:fillRect/>
          </a:stretch>
        </p:blipFill>
        <p:spPr bwMode="auto">
          <a:xfrm>
            <a:off x="256607" y="1340768"/>
            <a:ext cx="2286016" cy="3143272"/>
          </a:xfrm>
          <a:prstGeom prst="rect">
            <a:avLst/>
          </a:prstGeom>
          <a:noFill/>
        </p:spPr>
      </p:pic>
      <p:pic>
        <p:nvPicPr>
          <p:cNvPr id="9" name="Picture 2" descr="C:\Users\Павел\Desktop\2020-2021\МЕТОДИСТ\Презентация_профориентация\8708_al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064" y="3861048"/>
            <a:ext cx="3860705" cy="27217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858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332656"/>
            <a:ext cx="6984776" cy="1152129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Занимаются научно-исследовательской деятельностью </a:t>
            </a:r>
            <a:endParaRPr lang="ru-RU" sz="2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988840"/>
            <a:ext cx="4330823" cy="3248117"/>
          </a:xfrm>
          <a:prstGeom prst="rect">
            <a:avLst/>
          </a:prstGeom>
        </p:spPr>
      </p:pic>
      <p:pic>
        <p:nvPicPr>
          <p:cNvPr id="7" name="Picture 2" descr="C:\Users\Павел\Desktop\ЖУКОВА_аккред участия\СТУДЕНТЫ С 2016\2017-2021\Пыстина Ю\VI Спиридоновские чтения 21.11.2018\Пыстина Ю. 2018  сдипл.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10526"/>
          <a:stretch>
            <a:fillRect/>
          </a:stretch>
        </p:blipFill>
        <p:spPr bwMode="auto">
          <a:xfrm>
            <a:off x="251520" y="1268760"/>
            <a:ext cx="2808312" cy="2869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789040"/>
            <a:ext cx="3395974" cy="2664296"/>
          </a:xfrm>
        </p:spPr>
      </p:pic>
      <p:pic>
        <p:nvPicPr>
          <p:cNvPr id="6" name="Picture 3" descr="C:\Users\Павел\Desktop\2020-2021\МЕТОДИСТ\Презентация_профориентация\75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3727785"/>
            <a:ext cx="2130282" cy="30114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044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09541"/>
            <a:ext cx="7679227" cy="1119109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Проходят практику в образовательных учреждениях города и республики</a:t>
            </a:r>
            <a:endParaRPr lang="ru-RU" sz="28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1196752"/>
            <a:ext cx="3797261" cy="25579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196752"/>
            <a:ext cx="3748004" cy="25579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943" y="3861048"/>
            <a:ext cx="3762009" cy="2497617"/>
          </a:xfrm>
          <a:prstGeom prst="rect">
            <a:avLst/>
          </a:prstGeom>
        </p:spPr>
      </p:pic>
      <p:pic>
        <p:nvPicPr>
          <p:cNvPr id="8" name="Объект 5">
            <a:extLst>
              <a:ext uri="{FF2B5EF4-FFF2-40B4-BE49-F238E27FC236}">
                <a16:creationId xmlns="" xmlns:a16="http://schemas.microsoft.com/office/drawing/2014/main" id="{6DD5FF31-E0C9-4C78-BACE-AE0D5BD0873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1" b="9412"/>
          <a:stretch/>
        </p:blipFill>
        <p:spPr>
          <a:xfrm>
            <a:off x="4427984" y="3861048"/>
            <a:ext cx="3799008" cy="2494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343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5342</TotalTime>
  <Words>175</Words>
  <Application>Microsoft Office PowerPoint</Application>
  <PresentationFormat>Экран (4:3)</PresentationFormat>
  <Paragraphs>26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 ГПОУ «Сыктывкарский гуманитарно-педагогический колледж имени И.А. Куратова»  специальность  53.02.01 Музыкальное образование  квалификация:  учитель музыки, музыкальный руководитель</vt:lpstr>
      <vt:lpstr>Если ты хочешь:</vt:lpstr>
      <vt:lpstr>Сегодня на специальности Музыкальное образование учится 80 студентов</vt:lpstr>
      <vt:lpstr>Наши студенты участвуют в концертах</vt:lpstr>
      <vt:lpstr>Обучаются играть на фортепиано, синтезаторе, аккордеоне, баяне  и  гитаре</vt:lpstr>
      <vt:lpstr>Занимаются внеурочной деятельностью</vt:lpstr>
      <vt:lpstr>Являются постоянными участниками фестивалей и конкурсов</vt:lpstr>
      <vt:lpstr>Занимаются научно-исследовательской деятельностью </vt:lpstr>
      <vt:lpstr>Проходят практику в образовательных учреждениях города и республики</vt:lpstr>
      <vt:lpstr>Наши выпускники всегда трудоустроены: работают по специальности и получают широкие возможности для творческой карьеры</vt:lpstr>
      <vt:lpstr>Мы ждем именно ВАС! Приемная комиссия  167001 г. Сыктывкар,  Октябрьский проспект, 24, тел. 8904863 7709 e-mail: priem@sgpk.online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530</cp:revision>
  <dcterms:modified xsi:type="dcterms:W3CDTF">2021-03-05T07:56:17Z</dcterms:modified>
</cp:coreProperties>
</file>